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2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03F5E-A8FC-4139-A66B-7AB8DD8BF601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AFCCAE-2C0E-4F00-BB89-60FDC4E3E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702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09F8E0-84C0-F2C6-00EB-0F57811196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1E86DEC-3383-D988-15D4-7ACAC8F35A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B9183B-1C96-AC11-0CF1-FDA40694C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5D42E5-8358-1E69-4150-6D724A392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D5E831-F31B-42C4-7963-0BD1A1A8F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3347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A8CF29-79B6-9C49-7584-2459853C7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81C5BA0-EE1C-A01D-1A11-981B8AC20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5F71C7-0C77-832F-C6B5-36B7084A9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C620C1-662B-9B47-F382-DE8D7E3F5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101C157-7E3C-3146-FB13-6A8BC5F64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880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C82A43-983E-9304-4AC9-B067080CA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C046F1-55F3-35AC-F8FD-7754F1040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3B81D0-6EB3-BAE9-1938-F42C56A26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6464A5-659F-C3D8-A6DC-38B3C4C53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D566BCE-4B71-0EF3-482A-7AFE735CE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987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F06C86-D3A0-0129-9982-3B8B3E5ED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B4488D-1C73-1BC5-BCEB-D8F843D6B4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564A211-729F-537E-0DE3-6D2142970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B1E25BB-F57F-4691-D762-23E1D2D34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1B83252-1E79-867F-96CA-6092911EF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0F5E0F7-CE8F-FB9D-4CEB-2D082EAB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5819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AA0B833-25CF-67B1-24B1-4EDE5BA44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36FDF45-ADF4-CCA6-F218-F429478B3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FC767A9-CA5A-8AD2-14A2-3AF472310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406B5A5-EC80-AC4C-3644-02BF30D3CB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A380C94-F760-8F4D-1A10-B3C07A0ED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50E3488-03EA-C49E-36D5-7457F4DA9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C843CCD-B97E-98A6-53E1-86448C691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38D4CDF-B38A-E066-F386-AFC7F1181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0634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E3A68D-AC91-10A1-D36E-3DB710F31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A5722D4-952F-2A3F-2F48-17CFFF9EE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344A51F-F6B8-BD50-515C-261AD5584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CE3E190-7EA6-9F81-10CA-87A06CF22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347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3DADD5D-806D-F52D-B30F-1077C0D8D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FA85055-EF75-E197-C7A1-D25EEDF38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BC3770-9A2F-8876-491A-FBEDA5E08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3435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3C1BE9-9702-B4DA-ED63-AE0CD1BFC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13474D4-E1B6-1D54-5BE2-3792A4367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4316DE-C426-4F0F-8A0C-BD737CB09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991338B-BFDB-03A0-FFCC-689010F63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5D01BE-9247-234F-F41F-5105CF152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8FF7114-8235-0E75-3C8D-6CA08E6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875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CBB572-C911-35B3-E601-73BA3831B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A40E759-176A-2C52-4E76-3779C7BA57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282EB38-9D04-0AC1-37C7-F0ADE14D8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6F3B5EF-40DF-3B58-6405-75786B6FD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3C76341-76F6-A269-20B6-A1BD35A47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C977421-D2EF-9332-4114-DBBD066F6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9362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9E7C240-57C7-C308-F9AE-A3E588B91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85C57EC-0A84-93B9-E7E0-A1D63D9DA0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0E31E6-5D5A-B749-C124-69F5FAB9F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579B7C-F15D-A6BC-8EE5-94DCF28B3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9DF89AF-9FF6-A480-13F7-5D96C044E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633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3560516-CF58-43ED-4536-46EEF7A152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F4DBEC6-77B7-ACC3-544F-CA51E361F7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DF893E-5498-9C89-F8CE-CE5C43532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F4333DE-190D-FDCF-849F-21CC22837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E97ED5-99B1-1002-AA57-DEF0387D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228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8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268ECD9-C322-667E-15A7-C30126014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C909D53-0061-8C03-C32E-82333D936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8AA4EF-87B7-1D7C-1E27-D670F0E632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F79D6-4C1B-47EB-919C-91737AA8A52A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BC0D06-AA84-D6A1-622C-B5C526F34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A9157F-FFC3-CADD-A628-89E8648FAD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C9691-9BB3-46C3-B5D1-BF01291D5F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175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B0CFA496-7F90-6271-E75F-E573287F17AC}"/>
              </a:ext>
            </a:extLst>
          </p:cNvPr>
          <p:cNvSpPr txBox="1">
            <a:spLocks/>
          </p:cNvSpPr>
          <p:nvPr/>
        </p:nvSpPr>
        <p:spPr>
          <a:xfrm>
            <a:off x="1609725" y="3294530"/>
            <a:ext cx="8972550" cy="230400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have the following financial relationships to disclose for our presentation contents.</a:t>
            </a:r>
          </a:p>
          <a:p>
            <a:pPr algn="l"/>
            <a:r>
              <a:rPr lang="en-US" altLang="ja-JP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Employees :  Taro </a:t>
            </a:r>
            <a:r>
              <a:rPr lang="en-US" altLang="ja-JP" sz="3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Yakubutsu</a:t>
            </a:r>
            <a:r>
              <a:rPr lang="en-US" altLang="ja-JP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Hanako Kyushu,</a:t>
            </a:r>
            <a:br>
              <a:rPr lang="en-US" altLang="ja-JP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ja-JP" altLang="en-US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　　　　　　　　</a:t>
            </a:r>
            <a:r>
              <a:rPr lang="en-US" altLang="ja-JP" sz="3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Jiburo</a:t>
            </a:r>
            <a:r>
              <a:rPr lang="en-US" altLang="ja-JP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3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Bunpu</a:t>
            </a:r>
            <a:r>
              <a:rPr lang="ja-JP" altLang="en-US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（</a:t>
            </a:r>
            <a:r>
              <a:rPr lang="en-US" altLang="ja-JP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XXX company)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D732A3E-D649-A0A7-017A-693132E021ED}"/>
              </a:ext>
            </a:extLst>
          </p:cNvPr>
          <p:cNvSpPr txBox="1"/>
          <p:nvPr/>
        </p:nvSpPr>
        <p:spPr>
          <a:xfrm>
            <a:off x="1905000" y="2087026"/>
            <a:ext cx="97916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76000" indent="-1404000"/>
            <a:r>
              <a:rPr lang="en-US" altLang="ja-JP" sz="2800" dirty="0">
                <a:solidFill>
                  <a:prstClr val="black"/>
                </a:solidFill>
              </a:rPr>
              <a:t>Authors</a:t>
            </a:r>
            <a:r>
              <a:rPr lang="ja-JP" altLang="en-US" sz="2800" dirty="0">
                <a:solidFill>
                  <a:prstClr val="black"/>
                </a:solidFill>
              </a:rPr>
              <a:t>： </a:t>
            </a:r>
            <a:r>
              <a:rPr lang="en-US" altLang="ja-JP" sz="2800" dirty="0">
                <a:solidFill>
                  <a:prstClr val="black"/>
                </a:solidFill>
              </a:rPr>
              <a:t>Taro </a:t>
            </a:r>
            <a:r>
              <a:rPr lang="en-US" altLang="ja-JP" sz="2800" dirty="0" err="1">
                <a:solidFill>
                  <a:prstClr val="black"/>
                </a:solidFill>
              </a:rPr>
              <a:t>Yakubutsu</a:t>
            </a:r>
            <a:r>
              <a:rPr lang="en-US" altLang="ja-JP" sz="2800" dirty="0">
                <a:solidFill>
                  <a:prstClr val="black"/>
                </a:solidFill>
              </a:rPr>
              <a:t>, Hanako Kyushu, </a:t>
            </a:r>
            <a:r>
              <a:rPr lang="ja-JP" altLang="en-US" sz="2800" dirty="0">
                <a:solidFill>
                  <a:prstClr val="black"/>
                </a:solidFill>
              </a:rPr>
              <a:t>　　　　</a:t>
            </a:r>
            <a:endParaRPr lang="en-US" altLang="ja-JP" sz="2800" dirty="0">
              <a:solidFill>
                <a:prstClr val="black"/>
              </a:solidFill>
            </a:endParaRPr>
          </a:p>
          <a:p>
            <a:pPr marL="1476000" indent="-1404000"/>
            <a:r>
              <a:rPr lang="ja-JP" altLang="en-US" sz="2800" dirty="0">
                <a:solidFill>
                  <a:prstClr val="black"/>
                </a:solidFill>
              </a:rPr>
              <a:t>　　　　　</a:t>
            </a:r>
            <a:r>
              <a:rPr lang="en-US" altLang="ja-JP" sz="2800" dirty="0" err="1">
                <a:solidFill>
                  <a:prstClr val="black"/>
                </a:solidFill>
              </a:rPr>
              <a:t>Jiburo</a:t>
            </a:r>
            <a:r>
              <a:rPr lang="en-US" altLang="ja-JP" sz="2800" dirty="0">
                <a:solidFill>
                  <a:prstClr val="black"/>
                </a:solidFill>
              </a:rPr>
              <a:t> </a:t>
            </a:r>
            <a:r>
              <a:rPr lang="en-US" altLang="ja-JP" sz="2800" dirty="0" err="1">
                <a:solidFill>
                  <a:prstClr val="black"/>
                </a:solidFill>
              </a:rPr>
              <a:t>Bunpu</a:t>
            </a:r>
            <a:r>
              <a:rPr lang="en-US" altLang="ja-JP" sz="2800" dirty="0">
                <a:solidFill>
                  <a:prstClr val="black"/>
                </a:solidFill>
              </a:rPr>
              <a:t>, Aiko  </a:t>
            </a:r>
            <a:r>
              <a:rPr lang="en-US" altLang="ja-JP" sz="2800" dirty="0" err="1">
                <a:solidFill>
                  <a:prstClr val="black"/>
                </a:solidFill>
              </a:rPr>
              <a:t>Taisya</a:t>
            </a:r>
            <a:r>
              <a:rPr lang="en-US" altLang="ja-JP" sz="2800" dirty="0">
                <a:solidFill>
                  <a:prstClr val="black"/>
                </a:solidFill>
              </a:rPr>
              <a:t>, Saburo </a:t>
            </a:r>
            <a:r>
              <a:rPr lang="en-US" altLang="ja-JP" sz="2800" dirty="0" err="1">
                <a:solidFill>
                  <a:prstClr val="black"/>
                </a:solidFill>
              </a:rPr>
              <a:t>Dotai</a:t>
            </a:r>
            <a:endParaRPr lang="ja-JP" altLang="en-US" sz="2800" dirty="0">
              <a:solidFill>
                <a:prstClr val="black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72F29D1-73B5-9DC1-BB50-817212543871}"/>
              </a:ext>
            </a:extLst>
          </p:cNvPr>
          <p:cNvSpPr/>
          <p:nvPr/>
        </p:nvSpPr>
        <p:spPr>
          <a:xfrm>
            <a:off x="2315580" y="542440"/>
            <a:ext cx="7560840" cy="1296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3600" dirty="0">
                <a:solidFill>
                  <a:prstClr val="black"/>
                </a:solidFill>
              </a:rPr>
              <a:t>41st JSSX Annual Meeting </a:t>
            </a:r>
          </a:p>
          <a:p>
            <a:pPr algn="ctr"/>
            <a:r>
              <a:rPr lang="en-US" altLang="ja-JP" sz="3600" dirty="0">
                <a:solidFill>
                  <a:prstClr val="black"/>
                </a:solidFill>
              </a:rPr>
              <a:t>COI disclosure information</a:t>
            </a:r>
            <a:endParaRPr lang="ja-JP" altLang="en-US" sz="4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430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53</Words>
  <Application>Microsoft Office PowerPoint</Application>
  <PresentationFormat>ワイド画面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e007248</dc:creator>
  <cp:lastModifiedBy>鈴木伸征</cp:lastModifiedBy>
  <cp:revision>6</cp:revision>
  <dcterms:created xsi:type="dcterms:W3CDTF">2026-07-30T00:09:59Z</dcterms:created>
  <dcterms:modified xsi:type="dcterms:W3CDTF">2026-10-20T06:27:11Z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7ff32a9-af70-408b-b25a-7f2737633e3f_Enabled">
    <vt:lpwstr>true</vt:lpwstr>
  </property>
  <property fmtid="{D5CDD505-2E9C-101B-9397-08002B2CF9AE}" pid="3" name="MSIP_Label_57ff32a9-af70-408b-b25a-7f2737633e3f_SetDate">
    <vt:lpwstr>2026-10-20T04:16:47Z</vt:lpwstr>
  </property>
  <property fmtid="{D5CDD505-2E9C-101B-9397-08002B2CF9AE}" pid="4" name="MSIP_Label_57ff32a9-af70-408b-b25a-7f2737633e3f_Method">
    <vt:lpwstr>Standard</vt:lpwstr>
  </property>
  <property fmtid="{D5CDD505-2E9C-101B-9397-08002B2CF9AE}" pid="5" name="MSIP_Label_57ff32a9-af70-408b-b25a-7f2737633e3f_Name">
    <vt:lpwstr>Internal</vt:lpwstr>
  </property>
  <property fmtid="{D5CDD505-2E9C-101B-9397-08002B2CF9AE}" pid="6" name="MSIP_Label_57ff32a9-af70-408b-b25a-7f2737633e3f_SiteId">
    <vt:lpwstr>013327ea-41e9-4430-8dfa-cbb90ba7b1fa</vt:lpwstr>
  </property>
  <property fmtid="{D5CDD505-2E9C-101B-9397-08002B2CF9AE}" pid="7" name="MSIP_Label_57ff32a9-af70-408b-b25a-7f2737633e3f_ActionId">
    <vt:lpwstr>a9602811-a1ec-42d3-b528-e31d340829c3</vt:lpwstr>
  </property>
  <property fmtid="{D5CDD505-2E9C-101B-9397-08002B2CF9AE}" pid="8" name="MSIP_Label_57ff32a9-af70-408b-b25a-7f2737633e3f_ContentBits">
    <vt:lpwstr>0</vt:lpwstr>
  </property>
  <property fmtid="{D5CDD505-2E9C-101B-9397-08002B2CF9AE}" pid="9" name="MSIP_Label_57ff32a9-af70-408b-b25a-7f2737633e3f_Tag">
    <vt:lpwstr>10, 3, 0, 1</vt:lpwstr>
  </property>
</Properties>
</file>